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xét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1181</TotalTime>
  <Words>50</Words>
  <Application>Microsoft Office PowerPoint</Application>
  <PresentationFormat>On-screen Show (4:3)</PresentationFormat>
  <Paragraphs>11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Hoạt động nhóm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50</cp:revision>
  <dcterms:created xsi:type="dcterms:W3CDTF">2017-11-07T05:57:17Z</dcterms:created>
  <dcterms:modified xsi:type="dcterms:W3CDTF">2020-08-18T03:10:21Z</dcterms:modified>
</cp:coreProperties>
</file>